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33973" latinLnBrk="0">
      <a:defRPr sz="2200">
        <a:latin typeface="+mj-lt"/>
        <a:ea typeface="+mj-ea"/>
        <a:cs typeface="+mj-cs"/>
        <a:sym typeface="Aptos"/>
      </a:defRPr>
    </a:lvl1pPr>
    <a:lvl2pPr indent="228600" defTabSz="1733973" latinLnBrk="0">
      <a:defRPr sz="2200">
        <a:latin typeface="+mj-lt"/>
        <a:ea typeface="+mj-ea"/>
        <a:cs typeface="+mj-cs"/>
        <a:sym typeface="Aptos"/>
      </a:defRPr>
    </a:lvl2pPr>
    <a:lvl3pPr indent="457200" defTabSz="1733973" latinLnBrk="0">
      <a:defRPr sz="2200">
        <a:latin typeface="+mj-lt"/>
        <a:ea typeface="+mj-ea"/>
        <a:cs typeface="+mj-cs"/>
        <a:sym typeface="Aptos"/>
      </a:defRPr>
    </a:lvl3pPr>
    <a:lvl4pPr indent="685800" defTabSz="1733973" latinLnBrk="0">
      <a:defRPr sz="2200">
        <a:latin typeface="+mj-lt"/>
        <a:ea typeface="+mj-ea"/>
        <a:cs typeface="+mj-cs"/>
        <a:sym typeface="Aptos"/>
      </a:defRPr>
    </a:lvl4pPr>
    <a:lvl5pPr indent="914400" defTabSz="1733973" latinLnBrk="0">
      <a:defRPr sz="2200">
        <a:latin typeface="+mj-lt"/>
        <a:ea typeface="+mj-ea"/>
        <a:cs typeface="+mj-cs"/>
        <a:sym typeface="Aptos"/>
      </a:defRPr>
    </a:lvl5pPr>
    <a:lvl6pPr indent="1143000" defTabSz="1733973" latinLnBrk="0">
      <a:defRPr sz="2200">
        <a:latin typeface="+mj-lt"/>
        <a:ea typeface="+mj-ea"/>
        <a:cs typeface="+mj-cs"/>
        <a:sym typeface="Aptos"/>
      </a:defRPr>
    </a:lvl6pPr>
    <a:lvl7pPr indent="1371600" defTabSz="1733973" latinLnBrk="0">
      <a:defRPr sz="2200">
        <a:latin typeface="+mj-lt"/>
        <a:ea typeface="+mj-ea"/>
        <a:cs typeface="+mj-cs"/>
        <a:sym typeface="Aptos"/>
      </a:defRPr>
    </a:lvl7pPr>
    <a:lvl8pPr indent="1600200" defTabSz="1733973" latinLnBrk="0">
      <a:defRPr sz="2200">
        <a:latin typeface="+mj-lt"/>
        <a:ea typeface="+mj-ea"/>
        <a:cs typeface="+mj-cs"/>
        <a:sym typeface="Aptos"/>
      </a:defRPr>
    </a:lvl8pPr>
    <a:lvl9pPr indent="1828800" defTabSz="1733973" latinLnBrk="0">
      <a:defRPr sz="2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031999" y="3426883"/>
            <a:ext cx="12192002" cy="3183468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031999" y="6733117"/>
            <a:ext cx="12192002" cy="220768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400"/>
            </a:lvl1pPr>
            <a:lvl2pPr marL="0" indent="457200" algn="ctr">
              <a:buSzTx/>
              <a:buFontTx/>
              <a:buNone/>
              <a:defRPr sz="4400"/>
            </a:lvl2pPr>
            <a:lvl3pPr marL="0" indent="914400" algn="ctr">
              <a:buSzTx/>
              <a:buFontTx/>
              <a:buNone/>
              <a:defRPr sz="4400"/>
            </a:lvl3pPr>
            <a:lvl4pPr marL="0" indent="1371600" algn="ctr">
              <a:buSzTx/>
              <a:buFontTx/>
              <a:buNone/>
              <a:defRPr sz="4400"/>
            </a:lvl4pPr>
            <a:lvl5pPr marL="0" indent="1828800" algn="ctr"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109133" y="4210050"/>
            <a:ext cx="14020801" cy="3803651"/>
          </a:xfrm>
          <a:prstGeom prst="rect">
            <a:avLst/>
          </a:prstGeom>
        </p:spPr>
        <p:txBody>
          <a:bodyPr anchor="b"/>
          <a:lstStyle>
            <a:lvl1pPr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109133" y="8049683"/>
            <a:ext cx="14020801" cy="20002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4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4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4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4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1117599" y="4364566"/>
            <a:ext cx="6908801" cy="580178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1119717" y="2417233"/>
            <a:ext cx="14020801" cy="176741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119717" y="4171950"/>
            <a:ext cx="6877050" cy="109855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4400"/>
            </a:lvl1pPr>
            <a:lvl2pPr marL="0" indent="457200">
              <a:buSzTx/>
              <a:buFontTx/>
              <a:buNone/>
              <a:defRPr b="1" sz="4400"/>
            </a:lvl2pPr>
            <a:lvl3pPr marL="0" indent="914400">
              <a:buSzTx/>
              <a:buFontTx/>
              <a:buNone/>
              <a:defRPr b="1" sz="4400"/>
            </a:lvl3pPr>
            <a:lvl4pPr marL="0" indent="1371600">
              <a:buSzTx/>
              <a:buFontTx/>
              <a:buNone/>
              <a:defRPr b="1" sz="4400"/>
            </a:lvl4pPr>
            <a:lvl5pPr marL="0" indent="1828800">
              <a:buSzTx/>
              <a:buFontTx/>
              <a:buNone/>
              <a:defRPr b="1"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8229600" y="4171950"/>
            <a:ext cx="6910918" cy="1098551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4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119717" y="2539999"/>
            <a:ext cx="5242984" cy="21336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6910917" y="3246966"/>
            <a:ext cx="8229601" cy="6498168"/>
          </a:xfrm>
          <a:prstGeom prst="rect">
            <a:avLst/>
          </a:prstGeom>
        </p:spPr>
        <p:txBody>
          <a:bodyPr/>
          <a:lstStyle>
            <a:lvl1pPr marL="428625" indent="-428625">
              <a:defRPr sz="6000"/>
            </a:lvl1pPr>
            <a:lvl2pPr marL="947057" indent="-489857">
              <a:defRPr sz="6000"/>
            </a:lvl2pPr>
            <a:lvl3pPr marL="1485900" indent="-571500">
              <a:defRPr sz="6000"/>
            </a:lvl3pPr>
            <a:lvl4pPr marL="2057400" indent="-685800">
              <a:defRPr sz="6000"/>
            </a:lvl4pPr>
            <a:lvl5pPr marL="2514600" indent="-685800">
              <a:defRPr sz="6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119717" y="4673600"/>
            <a:ext cx="5242984" cy="508211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0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119717" y="2539999"/>
            <a:ext cx="5242984" cy="21336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6910917" y="3246966"/>
            <a:ext cx="8229601" cy="64981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119717" y="4673599"/>
            <a:ext cx="5242984" cy="50821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/>
            </a:lvl1pPr>
            <a:lvl2pPr marL="0" indent="457200">
              <a:buSzTx/>
              <a:buFontTx/>
              <a:buNone/>
              <a:defRPr sz="3000"/>
            </a:lvl2pPr>
            <a:lvl3pPr marL="0" indent="914400">
              <a:buSzTx/>
              <a:buFontTx/>
              <a:buNone/>
              <a:defRPr sz="3000"/>
            </a:lvl3pPr>
            <a:lvl4pPr marL="0" indent="1371600">
              <a:buSzTx/>
              <a:buFontTx/>
              <a:buNone/>
              <a:defRPr sz="3000"/>
            </a:lvl4pPr>
            <a:lvl5pPr marL="0" indent="1828800">
              <a:buSzTx/>
              <a:buFontTx/>
              <a:buNone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17599" y="2417233"/>
            <a:ext cx="14020802" cy="176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117599" y="4364566"/>
            <a:ext cx="14020802" cy="5801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4693002" y="10422890"/>
            <a:ext cx="445399" cy="452121"/>
          </a:xfrm>
          <a:prstGeom prst="rect">
            <a:avLst/>
          </a:prstGeom>
          <a:ln w="12700">
            <a:miter lim="400000"/>
          </a:ln>
        </p:spPr>
        <p:txBody>
          <a:bodyPr wrap="none" lIns="60959" tIns="60959" rIns="60959" bIns="60959" anchor="ctr">
            <a:spAutoFit/>
          </a:bodyPr>
          <a:lstStyle>
            <a:lvl1pPr algn="r">
              <a:defRPr sz="2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173397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424542" marR="0" indent="-424542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952500" marR="0" indent="-49530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508760" marR="0" indent="-59436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2032000" marR="0" indent="-66040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489200" marR="0" indent="-66040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946400" marR="0" indent="-66040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403600" marR="0" indent="-66040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860800" marR="0" indent="-66040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318000" marR="0" indent="-660400" algn="l" defTabSz="1733973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mailto:Adam@LRBC.church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4000498" y="9378950"/>
            <a:ext cx="11728451" cy="1441452"/>
          </a:xfrm>
          <a:prstGeom prst="rect">
            <a:avLst/>
          </a:prstGeom>
        </p:spPr>
        <p:txBody>
          <a:bodyPr/>
          <a:lstStyle>
            <a:lvl1pPr defTabSz="1352499">
              <a:defRPr sz="8736">
                <a:solidFill>
                  <a:srgbClr val="137A6C"/>
                </a:solidFill>
              </a:defRPr>
            </a:lvl1pPr>
          </a:lstStyle>
          <a:p>
            <a:pPr/>
            <a:r>
              <a:t>Session 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2"/>
          <p:cNvSpPr txBox="1"/>
          <p:nvPr/>
        </p:nvSpPr>
        <p:spPr>
          <a:xfrm>
            <a:off x="4895022" y="445036"/>
            <a:ext cx="11257380" cy="1165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9" tIns="60959" rIns="60959" bIns="60959">
            <a:spAutoFit/>
          </a:bodyPr>
          <a:lstStyle/>
          <a:p>
            <a:pPr marL="533400" indent="-533400">
              <a:spcBef>
                <a:spcPts val="2200"/>
              </a:spcBef>
              <a:buSzPct val="100000"/>
              <a:buFont typeface="Arial"/>
              <a:buChar char="•"/>
              <a:defRPr b="1" sz="5000">
                <a:solidFill>
                  <a:srgbClr val="137A6C"/>
                </a:solidFill>
              </a:defRPr>
            </a:pPr>
            <a:r>
              <a:t>Insert your text here</a:t>
            </a:r>
          </a:p>
          <a:p>
            <a:pPr marL="533400" indent="-533400">
              <a:spcBef>
                <a:spcPts val="2200"/>
              </a:spcBef>
              <a:buSzPct val="100000"/>
              <a:buFont typeface="Arial"/>
              <a:buChar char="•"/>
              <a:defRPr b="1" sz="5000">
                <a:solidFill>
                  <a:srgbClr val="137A6C"/>
                </a:solidFill>
              </a:defRPr>
            </a:pPr>
            <a:r>
              <a:t>When you save your PowerPoint, please save it as a new file. Do not save over this one</a:t>
            </a:r>
          </a:p>
          <a:p>
            <a:pPr marL="533400" indent="-533400">
              <a:spcBef>
                <a:spcPts val="2200"/>
              </a:spcBef>
              <a:buSzPct val="100000"/>
              <a:buFont typeface="Arial"/>
              <a:buChar char="•"/>
              <a:defRPr b="1" sz="5000">
                <a:solidFill>
                  <a:srgbClr val="137A6C"/>
                </a:solidFill>
              </a:defRPr>
            </a:pPr>
            <a:r>
              <a:t>Email your completed powerpoint to </a:t>
            </a:r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3" invalidUrl="" action="" tgtFrame="" tooltip="" history="1" highlightClick="0" endSnd="0"/>
              </a:rPr>
              <a:t>Adam@LRBC.church</a:t>
            </a:r>
            <a:r>
              <a:t> by the Thursday before your session. (If you don’t make the Thursday deadline, it’s probably ok. Just let Adam know to look for it when you send it)</a:t>
            </a:r>
          </a:p>
          <a:p>
            <a:pPr marL="533400" indent="-533400">
              <a:spcBef>
                <a:spcPts val="2200"/>
              </a:spcBef>
              <a:buSzPct val="100000"/>
              <a:buFont typeface="Arial"/>
              <a:buChar char="•"/>
              <a:defRPr b="1" sz="5000">
                <a:solidFill>
                  <a:srgbClr val="137A6C"/>
                </a:solidFill>
              </a:defRPr>
            </a:pPr>
            <a:r>
              <a:t>After you email, please text Adam at (931)260-7341 to let him know you sent a PowerPoint.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ctr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t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ctr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9" tIns="60959" rIns="60959" bIns="60959" numCol="1" spcCol="38100" rtlCol="0" anchor="t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