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to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to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to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to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to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to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to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to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to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D8"/>
          </a:solidFill>
        </a:fill>
      </a:tcStyle>
    </a:wholeTbl>
    <a:band2H>
      <a:tcTxStyle b="def" i="def"/>
      <a:tcStyle>
        <a:tcBdr/>
        <a:fill>
          <a:solidFill>
            <a:srgbClr val="E7E9E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3CB"/>
          </a:solidFill>
        </a:fill>
      </a:tcStyle>
    </a:wholeTbl>
    <a:band2H>
      <a:tcTxStyle b="def" i="def"/>
      <a:tcStyle>
        <a:tcBdr/>
        <a:fill>
          <a:solidFill>
            <a:srgbClr val="E7EA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E1CC"/>
          </a:solidFill>
        </a:fill>
      </a:tcStyle>
    </a:wholeTbl>
    <a:band2H>
      <a:tcTxStyle b="def" i="def"/>
      <a:tcStyle>
        <a:tcBdr/>
        <a:fill>
          <a:solidFill>
            <a:srgbClr val="E8F0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762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762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016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508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2" name="Shape 92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2400">
        <a:latin typeface="+mn-lt"/>
        <a:ea typeface="+mn-ea"/>
        <a:cs typeface="+mn-cs"/>
        <a:sym typeface="Aptos"/>
      </a:defRPr>
    </a:lvl1pPr>
    <a:lvl2pPr indent="228600" latinLnBrk="0">
      <a:defRPr sz="2400">
        <a:latin typeface="+mn-lt"/>
        <a:ea typeface="+mn-ea"/>
        <a:cs typeface="+mn-cs"/>
        <a:sym typeface="Aptos"/>
      </a:defRPr>
    </a:lvl2pPr>
    <a:lvl3pPr indent="457200" latinLnBrk="0">
      <a:defRPr sz="2400">
        <a:latin typeface="+mn-lt"/>
        <a:ea typeface="+mn-ea"/>
        <a:cs typeface="+mn-cs"/>
        <a:sym typeface="Aptos"/>
      </a:defRPr>
    </a:lvl3pPr>
    <a:lvl4pPr indent="685800" latinLnBrk="0">
      <a:defRPr sz="2400">
        <a:latin typeface="+mn-lt"/>
        <a:ea typeface="+mn-ea"/>
        <a:cs typeface="+mn-cs"/>
        <a:sym typeface="Aptos"/>
      </a:defRPr>
    </a:lvl4pPr>
    <a:lvl5pPr indent="914400" latinLnBrk="0">
      <a:defRPr sz="2400">
        <a:latin typeface="+mn-lt"/>
        <a:ea typeface="+mn-ea"/>
        <a:cs typeface="+mn-cs"/>
        <a:sym typeface="Aptos"/>
      </a:defRPr>
    </a:lvl5pPr>
    <a:lvl6pPr indent="1143000" latinLnBrk="0">
      <a:defRPr sz="2400">
        <a:latin typeface="+mn-lt"/>
        <a:ea typeface="+mn-ea"/>
        <a:cs typeface="+mn-cs"/>
        <a:sym typeface="Aptos"/>
      </a:defRPr>
    </a:lvl6pPr>
    <a:lvl7pPr indent="1371600" latinLnBrk="0">
      <a:defRPr sz="2400">
        <a:latin typeface="+mn-lt"/>
        <a:ea typeface="+mn-ea"/>
        <a:cs typeface="+mn-cs"/>
        <a:sym typeface="Aptos"/>
      </a:defRPr>
    </a:lvl7pPr>
    <a:lvl8pPr indent="1600200" latinLnBrk="0">
      <a:defRPr sz="2400">
        <a:latin typeface="+mn-lt"/>
        <a:ea typeface="+mn-ea"/>
        <a:cs typeface="+mn-cs"/>
        <a:sym typeface="Aptos"/>
      </a:defRPr>
    </a:lvl8pPr>
    <a:lvl9pPr indent="1828800" latinLnBrk="0">
      <a:defRPr sz="2400">
        <a:latin typeface="+mn-lt"/>
        <a:ea typeface="+mn-ea"/>
        <a:cs typeface="+mn-cs"/>
        <a:sym typeface="Aptos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4419600" y="2244725"/>
            <a:ext cx="15544800" cy="4775201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5334000" y="7204075"/>
            <a:ext cx="13716000" cy="331152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4800"/>
            </a:lvl1pPr>
            <a:lvl2pPr marL="0" indent="457200" algn="ctr">
              <a:buSzTx/>
              <a:buFontTx/>
              <a:buNone/>
              <a:defRPr sz="4800"/>
            </a:lvl2pPr>
            <a:lvl3pPr marL="0" indent="914400" algn="ctr">
              <a:buSzTx/>
              <a:buFontTx/>
              <a:buNone/>
              <a:defRPr sz="4800"/>
            </a:lvl3pPr>
            <a:lvl4pPr marL="0" indent="1371600" algn="ctr">
              <a:buSzTx/>
              <a:buFontTx/>
              <a:buNone/>
              <a:defRPr sz="4800"/>
            </a:lvl4pPr>
            <a:lvl5pPr marL="0" indent="1828800" algn="ctr">
              <a:buSzTx/>
              <a:buFontTx/>
              <a:buNone/>
              <a:defRPr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xfrm>
            <a:off x="4295775" y="3419478"/>
            <a:ext cx="15773401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sz="quarter" idx="1"/>
          </p:nvPr>
        </p:nvSpPr>
        <p:spPr>
          <a:xfrm>
            <a:off x="4295775" y="9178928"/>
            <a:ext cx="15773401" cy="300037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4800">
                <a:solidFill>
                  <a:srgbClr val="757575"/>
                </a:solidFill>
              </a:defRPr>
            </a:lvl1pPr>
            <a:lvl2pPr marL="0" indent="457200">
              <a:buSzTx/>
              <a:buFontTx/>
              <a:buNone/>
              <a:defRPr sz="4800">
                <a:solidFill>
                  <a:srgbClr val="757575"/>
                </a:solidFill>
              </a:defRPr>
            </a:lvl2pPr>
            <a:lvl3pPr marL="0" indent="914400">
              <a:buSzTx/>
              <a:buFontTx/>
              <a:buNone/>
              <a:defRPr sz="4800">
                <a:solidFill>
                  <a:srgbClr val="757575"/>
                </a:solidFill>
              </a:defRPr>
            </a:lvl3pPr>
            <a:lvl4pPr marL="0" indent="1371600">
              <a:buSzTx/>
              <a:buFontTx/>
              <a:buNone/>
              <a:defRPr sz="4800">
                <a:solidFill>
                  <a:srgbClr val="757575"/>
                </a:solidFill>
              </a:defRPr>
            </a:lvl4pPr>
            <a:lvl5pPr marL="0" indent="1828800">
              <a:buSzTx/>
              <a:buFontTx/>
              <a:buNone/>
              <a:defRPr sz="4800">
                <a:solidFill>
                  <a:srgbClr val="757575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9" name="Body Level One…"/>
          <p:cNvSpPr txBox="1"/>
          <p:nvPr>
            <p:ph type="body" sz="half" idx="1"/>
          </p:nvPr>
        </p:nvSpPr>
        <p:spPr>
          <a:xfrm>
            <a:off x="4305300" y="3651250"/>
            <a:ext cx="7772400" cy="8702676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/>
          <p:nvPr>
            <p:ph type="title"/>
          </p:nvPr>
        </p:nvSpPr>
        <p:spPr>
          <a:xfrm>
            <a:off x="4307682" y="730251"/>
            <a:ext cx="15773401" cy="2651127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8" name="Body Level One…"/>
          <p:cNvSpPr txBox="1"/>
          <p:nvPr>
            <p:ph type="body" sz="quarter" idx="1"/>
          </p:nvPr>
        </p:nvSpPr>
        <p:spPr>
          <a:xfrm>
            <a:off x="4307683" y="3362326"/>
            <a:ext cx="7736681" cy="1647825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4800"/>
            </a:lvl1pPr>
            <a:lvl2pPr marL="0" indent="457200">
              <a:buSzTx/>
              <a:buFontTx/>
              <a:buNone/>
              <a:defRPr b="1" sz="4800"/>
            </a:lvl2pPr>
            <a:lvl3pPr marL="0" indent="914400">
              <a:buSzTx/>
              <a:buFontTx/>
              <a:buNone/>
              <a:defRPr b="1" sz="4800"/>
            </a:lvl3pPr>
            <a:lvl4pPr marL="0" indent="1371600">
              <a:buSzTx/>
              <a:buFontTx/>
              <a:buNone/>
              <a:defRPr b="1" sz="4800"/>
            </a:lvl4pPr>
            <a:lvl5pPr marL="0" indent="1828800">
              <a:buSzTx/>
              <a:buFontTx/>
              <a:buNone/>
              <a:defRPr b="1" sz="4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12306299" y="3362326"/>
            <a:ext cx="7774784" cy="1647825"/>
          </a:xfrm>
          <a:prstGeom prst="rect">
            <a:avLst/>
          </a:prstGeom>
          <a:ln w="12700"/>
        </p:spPr>
        <p:txBody>
          <a:bodyPr anchor="b"/>
          <a:lstStyle/>
          <a:p>
            <a:pPr marL="0" indent="0">
              <a:buSzTx/>
              <a:buFontTx/>
              <a:buNone/>
              <a:defRPr b="1" sz="4800"/>
            </a:pPr>
          </a:p>
        </p:txBody>
      </p:sp>
      <p:sp>
        <p:nvSpPr>
          <p:cNvPr id="5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/>
          <p:nvPr>
            <p:ph type="title"/>
          </p:nvPr>
        </p:nvSpPr>
        <p:spPr>
          <a:xfrm>
            <a:off x="4307682" y="914400"/>
            <a:ext cx="5898356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pPr/>
            <a:r>
              <a:t>Title Text</a:t>
            </a:r>
          </a:p>
        </p:txBody>
      </p:sp>
      <p:sp>
        <p:nvSpPr>
          <p:cNvPr id="73" name="Body Level One…"/>
          <p:cNvSpPr txBox="1"/>
          <p:nvPr>
            <p:ph type="body" sz="half" idx="1"/>
          </p:nvPr>
        </p:nvSpPr>
        <p:spPr>
          <a:xfrm>
            <a:off x="10822782" y="1974851"/>
            <a:ext cx="9258301" cy="9747251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 marL="979714" indent="-522514">
              <a:defRPr sz="6400"/>
            </a:lvl2pPr>
            <a:lvl3pPr marL="1524000" indent="-609600">
              <a:defRPr sz="6400"/>
            </a:lvl3pPr>
            <a:lvl4pPr marL="2103120" indent="-731520">
              <a:defRPr sz="6400"/>
            </a:lvl4pPr>
            <a:lvl5pPr marL="2560320" indent="-731520">
              <a:defRPr sz="6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/>
          <p:nvPr>
            <p:ph type="body" sz="quarter" idx="21"/>
          </p:nvPr>
        </p:nvSpPr>
        <p:spPr>
          <a:xfrm>
            <a:off x="4307681" y="4114800"/>
            <a:ext cx="5898358" cy="7623176"/>
          </a:xfrm>
          <a:prstGeom prst="rect">
            <a:avLst/>
          </a:prstGeom>
          <a:ln w="12700"/>
        </p:spPr>
        <p:txBody>
          <a:bodyPr/>
          <a:lstStyle/>
          <a:p>
            <a:pPr marL="0" indent="0">
              <a:buSzTx/>
              <a:buFontTx/>
              <a:buNone/>
              <a:defRPr sz="3200"/>
            </a:pPr>
          </a:p>
        </p:txBody>
      </p:sp>
      <p:sp>
        <p:nvSpPr>
          <p:cNvPr id="7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/>
          <p:nvPr>
            <p:ph type="title"/>
          </p:nvPr>
        </p:nvSpPr>
        <p:spPr>
          <a:xfrm>
            <a:off x="4307682" y="914400"/>
            <a:ext cx="5898356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pPr/>
            <a:r>
              <a:t>Title Text</a:t>
            </a:r>
          </a:p>
        </p:txBody>
      </p:sp>
      <p:sp>
        <p:nvSpPr>
          <p:cNvPr id="83" name="Picture Placeholder 2"/>
          <p:cNvSpPr/>
          <p:nvPr>
            <p:ph type="pic" sz="half" idx="21"/>
          </p:nvPr>
        </p:nvSpPr>
        <p:spPr>
          <a:xfrm>
            <a:off x="10822782" y="1974851"/>
            <a:ext cx="9258301" cy="9747251"/>
          </a:xfrm>
          <a:prstGeom prst="rect">
            <a:avLst/>
          </a:prstGeom>
          <a:ln w="12700"/>
        </p:spPr>
        <p:txBody>
          <a:bodyPr tIns="45719" bIns="45719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4307682" y="4114800"/>
            <a:ext cx="5898356" cy="762317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200"/>
            </a:lvl1pPr>
            <a:lvl2pPr marL="0" indent="457200">
              <a:buSzTx/>
              <a:buFontTx/>
              <a:buNone/>
              <a:defRPr sz="3200"/>
            </a:lvl2pPr>
            <a:lvl3pPr marL="0" indent="914400">
              <a:buSzTx/>
              <a:buFontTx/>
              <a:buNone/>
              <a:defRPr sz="3200"/>
            </a:lvl3pPr>
            <a:lvl4pPr marL="0" indent="1371600">
              <a:buSzTx/>
              <a:buFontTx/>
              <a:buNone/>
              <a:defRPr sz="3200"/>
            </a:lvl4pPr>
            <a:lvl5pPr marL="0" indent="1828800">
              <a:buSzTx/>
              <a:buFont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4305300" y="730251"/>
            <a:ext cx="15773400" cy="265112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4305300" y="3651250"/>
            <a:ext cx="15773400" cy="8702676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tIns="91439" bIns="9143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9544089" y="12802237"/>
            <a:ext cx="534611" cy="551181"/>
          </a:xfrm>
          <a:prstGeom prst="rect">
            <a:avLst/>
          </a:prstGeom>
          <a:ln w="25400">
            <a:miter lim="400000"/>
          </a:ln>
        </p:spPr>
        <p:txBody>
          <a:bodyPr wrap="none" tIns="91439" bIns="91439" anchor="ctr">
            <a:spAutoFit/>
          </a:bodyPr>
          <a:lstStyle>
            <a:lvl1pPr algn="r">
              <a:defRPr sz="2400">
                <a:solidFill>
                  <a:srgbClr val="757575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1pPr>
      <a:lvl2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2pPr>
      <a:lvl3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3pPr>
      <a:lvl4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4pPr>
      <a:lvl5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5pPr>
      <a:lvl6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6pPr>
      <a:lvl7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7pPr>
      <a:lvl8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8pPr>
      <a:lvl9pPr marL="0" marR="0" indent="0" algn="l" defTabSz="18288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800" u="none">
          <a:solidFill>
            <a:srgbClr val="000000"/>
          </a:solidFill>
          <a:uFillTx/>
          <a:latin typeface="Aptos Display"/>
          <a:ea typeface="Aptos Display"/>
          <a:cs typeface="Aptos Display"/>
          <a:sym typeface="Aptos Display"/>
        </a:defRPr>
      </a:lvl9pPr>
    </p:titleStyle>
    <p:bodyStyle>
      <a:lvl1pPr marL="457200" marR="0" indent="-457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Aptos"/>
        </a:defRPr>
      </a:lvl1pPr>
      <a:lvl2pPr marL="990600" marR="0" indent="-5334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Aptos"/>
        </a:defRPr>
      </a:lvl2pPr>
      <a:lvl3pPr marL="1554479" marR="0" indent="-640079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Aptos"/>
        </a:defRPr>
      </a:lvl3pPr>
      <a:lvl4pPr marL="20828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Aptos"/>
        </a:defRPr>
      </a:lvl4pPr>
      <a:lvl5pPr marL="25400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Aptos"/>
        </a:defRPr>
      </a:lvl5pPr>
      <a:lvl6pPr marL="29972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Aptos"/>
        </a:defRPr>
      </a:lvl6pPr>
      <a:lvl7pPr marL="34544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Aptos"/>
        </a:defRPr>
      </a:lvl7pPr>
      <a:lvl8pPr marL="39116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Aptos"/>
        </a:defRPr>
      </a:lvl8pPr>
      <a:lvl9pPr marL="4368800" marR="0" indent="-711200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Apto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Apto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hyperlink" Target="mailto:Adam@LRBC.church" TargetMode="Externa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1"/>
          <p:cNvSpPr txBox="1"/>
          <p:nvPr>
            <p:ph type="ctrTitle"/>
          </p:nvPr>
        </p:nvSpPr>
        <p:spPr>
          <a:xfrm>
            <a:off x="4249479" y="11823403"/>
            <a:ext cx="15544801" cy="1892595"/>
          </a:xfrm>
          <a:prstGeom prst="rect">
            <a:avLst/>
          </a:prstGeom>
        </p:spPr>
        <p:txBody>
          <a:bodyPr/>
          <a:lstStyle>
            <a:lvl1pPr defTabSz="1700783">
              <a:defRPr sz="11160">
                <a:solidFill>
                  <a:srgbClr val="FFFFFF"/>
                </a:solidFill>
              </a:defRPr>
            </a:lvl1pPr>
          </a:lstStyle>
          <a:p>
            <a:pPr/>
            <a:r>
              <a:t>Session Title Here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ontent Placeholder 2"/>
          <p:cNvSpPr txBox="1"/>
          <p:nvPr>
            <p:ph type="body" idx="1"/>
          </p:nvPr>
        </p:nvSpPr>
        <p:spPr>
          <a:xfrm>
            <a:off x="1635723" y="2339908"/>
            <a:ext cx="21384828" cy="9036182"/>
          </a:xfrm>
          <a:prstGeom prst="rect">
            <a:avLst/>
          </a:prstGeom>
        </p:spPr>
        <p:txBody>
          <a:bodyPr/>
          <a:lstStyle/>
          <a:p>
            <a:pPr>
              <a:defRPr b="1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40000"/>
                    </a:srgbClr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pPr>
            <a:r>
              <a:t>Insert your text here</a:t>
            </a:r>
          </a:p>
          <a:p>
            <a:pPr>
              <a:defRPr b="1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40000"/>
                    </a:srgbClr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pPr>
            <a:r>
              <a:t>When you save your PowerPoint, Please save it as a new file. Do not save over this one.</a:t>
            </a:r>
          </a:p>
          <a:p>
            <a:pPr>
              <a:defRPr b="1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40000"/>
                    </a:srgbClr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pPr>
            <a:r>
              <a:t>Email your completed PowerPoint to </a:t>
            </a:r>
            <a:r>
              <a:rPr u="sng">
                <a:solidFill>
                  <a:srgbClr val="467886"/>
                </a:solidFill>
                <a:uFill>
                  <a:solidFill>
                    <a:srgbClr val="467886"/>
                  </a:solidFill>
                </a:uFill>
                <a:hlinkClick r:id="rId3" invalidUrl="" action="" tgtFrame="" tooltip="" history="1" highlightClick="0" endSnd="0"/>
              </a:rPr>
              <a:t>Adam@LRBC.church</a:t>
            </a:r>
            <a:r>
              <a:t> by the Thursday before your session. </a:t>
            </a:r>
            <a:r>
              <a:rPr sz="2800"/>
              <a:t>(if you don’t make the Thursday deadline, it’s probably ok. Just let Adam know to look for it when you send it)</a:t>
            </a:r>
            <a:endParaRPr sz="2800"/>
          </a:p>
          <a:p>
            <a:pPr>
              <a:defRPr b="1">
                <a:solidFill>
                  <a:srgbClr val="FFFFFF"/>
                </a:solidFill>
                <a:effectLst>
                  <a:outerShdw sx="100000" sy="100000" kx="0" ky="0" algn="b" rotWithShape="0" blurRad="50800" dist="38100" dir="5400000">
                    <a:srgbClr val="000000">
                      <a:alpha val="40000"/>
                    </a:srgbClr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pPr>
            <a:r>
              <a:t>After you email, please text Adam at (931)260-7341 to let him know you sent a PowerPoint.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ptos"/>
        <a:ea typeface="Aptos"/>
        <a:cs typeface="Aptos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381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Aptos"/>
        <a:ea typeface="Aptos"/>
        <a:cs typeface="Aptos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381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91439" tIns="91439" rIns="91439" bIns="9143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pto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